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79854-C70A-49FF-9D4F-301528D70D5C}" type="datetimeFigureOut">
              <a:rPr lang="fr-FR" smtClean="0"/>
              <a:t>09/02/2009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8C6F0-5CB4-4E39-B10D-87B9A40470B6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42942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latin typeface="Arial" pitchFamily="34" charset="0"/>
                <a:cs typeface="Arial" pitchFamily="34" charset="0"/>
              </a:rPr>
              <a:t>Grammaire didactique</a:t>
            </a:r>
            <a:endParaRPr lang="fr-FR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554683"/>
          </a:xfrm>
        </p:spPr>
        <p:txBody>
          <a:bodyPr>
            <a:noAutofit/>
          </a:bodyPr>
          <a:lstStyle/>
          <a:p>
            <a:r>
              <a:rPr lang="fr-FR" sz="1400" dirty="0" smtClean="0">
                <a:latin typeface="Arial" pitchFamily="34" charset="0"/>
                <a:cs typeface="Arial" pitchFamily="34" charset="0"/>
              </a:rPr>
              <a:t>Leçon 1. Présentation générale des erreurs.</a:t>
            </a:r>
          </a:p>
          <a:p>
            <a:pPr>
              <a:buNone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	La chanson dit que les petits bateau qui vont sur l'eau ont des ailes, mais dit également que le petit navire n'avais jamais navigué.</a:t>
            </a:r>
          </a:p>
          <a:p>
            <a:pPr>
              <a:buNone/>
            </a:pP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400" dirty="0" smtClean="0">
                <a:latin typeface="Arial" pitchFamily="34" charset="0"/>
                <a:cs typeface="Arial" pitchFamily="34" charset="0"/>
              </a:rPr>
              <a:t>Leçon 2.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Réanalyse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automatique de la phrase après correction.</a:t>
            </a:r>
          </a:p>
          <a:p>
            <a:pPr>
              <a:buNone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	Les chates effrayés par la pluie se sont réfugié sous le porche de la buanderie.</a:t>
            </a:r>
          </a:p>
          <a:p>
            <a:pPr>
              <a:buNone/>
            </a:pP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400" dirty="0" smtClean="0">
                <a:latin typeface="Arial" pitchFamily="34" charset="0"/>
                <a:cs typeface="Arial" pitchFamily="34" charset="0"/>
              </a:rPr>
              <a:t>Leçon 3. Et si le mot faux n'est pas celui choisi par Pro Lexis ?</a:t>
            </a:r>
          </a:p>
          <a:p>
            <a:pPr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	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Mais la nuit, tous les chatte sont gris, et personne ne les vit.</a:t>
            </a:r>
          </a:p>
          <a:p>
            <a:pPr>
              <a:buNone/>
            </a:pP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400" dirty="0" smtClean="0">
                <a:latin typeface="Arial" pitchFamily="34" charset="0"/>
                <a:cs typeface="Arial" pitchFamily="34" charset="0"/>
              </a:rPr>
              <a:t>Leçon 4.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Réanalyse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manuelle suite à une correction dans le texte.</a:t>
            </a:r>
          </a:p>
          <a:p>
            <a:pPr>
              <a:buNone/>
            </a:pPr>
            <a:r>
              <a:rPr lang="fr-FR" sz="1400" dirty="0">
                <a:latin typeface="Arial" pitchFamily="34" charset="0"/>
                <a:cs typeface="Arial" pitchFamily="34" charset="0"/>
              </a:rPr>
              <a:t>	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Le conducteur de la voiture photographiés par l'artiste resteront dans les mémoires comme le chef-d'œuvre du portrait figuratif.</a:t>
            </a:r>
          </a:p>
          <a:p>
            <a:pPr>
              <a:buNone/>
            </a:pP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400" dirty="0" smtClean="0">
                <a:latin typeface="Arial" pitchFamily="34" charset="0"/>
                <a:cs typeface="Arial" pitchFamily="34" charset="0"/>
              </a:rPr>
              <a:t>Leçon 5. Analyse partielle causée par l'absence d'un mot.</a:t>
            </a:r>
          </a:p>
          <a:p>
            <a:pPr>
              <a:buNone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	Ils eurent la grand joie d'entendre à la radio allemande l'annonce de la capitulation l'armée russe, accompagné de ce commentaire : "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Sie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sterben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damit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Deutschland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400" dirty="0" err="1" smtClean="0">
                <a:latin typeface="Arial" pitchFamily="34" charset="0"/>
                <a:cs typeface="Arial" pitchFamily="34" charset="0"/>
              </a:rPr>
              <a:t>lebe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", et d'une musique de circonstance.</a:t>
            </a:r>
          </a:p>
          <a:p>
            <a:pPr>
              <a:buNone/>
            </a:pP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400" dirty="0" smtClean="0">
                <a:latin typeface="Arial" pitchFamily="34" charset="0"/>
                <a:cs typeface="Arial" pitchFamily="34" charset="0"/>
              </a:rPr>
              <a:t>Leçon 6. Comme les trains, une erreur peut en cacher une autre.</a:t>
            </a:r>
          </a:p>
          <a:p>
            <a:pPr>
              <a:buNone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	" Les femmes avaient quelque chose à dire ", a-t-elle jugé Anne-Marie Pierre qui était aussi présente, s'est contenté de lancer " bonne chance ".</a:t>
            </a:r>
          </a:p>
          <a:p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Affichage à l'écran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Grammaire didactique</vt:lpstr>
    </vt:vector>
  </TitlesOfParts>
  <Company>diagonal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Grammaire didactique</dc:title>
  <dc:creator>test</dc:creator>
  <cp:lastModifiedBy>test</cp:lastModifiedBy>
  <cp:revision>1</cp:revision>
  <dcterms:created xsi:type="dcterms:W3CDTF">2009-02-09T14:56:03Z</dcterms:created>
  <dcterms:modified xsi:type="dcterms:W3CDTF">2009-02-09T14:56:32Z</dcterms:modified>
</cp:coreProperties>
</file>